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</p:sldMasterIdLst>
  <p:notesMasterIdLst>
    <p:notesMasterId r:id="rId9"/>
  </p:notesMasterIdLst>
  <p:handoutMasterIdLst>
    <p:handoutMasterId r:id="rId10"/>
  </p:handoutMasterIdLst>
  <p:sldIdLst>
    <p:sldId id="141168164" r:id="rId3"/>
    <p:sldId id="141168179" r:id="rId4"/>
    <p:sldId id="141168180" r:id="rId5"/>
    <p:sldId id="141168181" r:id="rId6"/>
    <p:sldId id="141168182" r:id="rId7"/>
    <p:sldId id="141168183" r:id="rId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AA6C9-7B4B-2F4A-9DE0-5949B7BC94A3}" v="1" dt="2026-02-08T16:47:4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9" autoAdjust="0"/>
    <p:restoredTop sz="95136"/>
  </p:normalViewPr>
  <p:slideViewPr>
    <p:cSldViewPr snapToObjects="1">
      <p:cViewPr varScale="1">
        <p:scale>
          <a:sx n="81" d="100"/>
          <a:sy n="81" d="100"/>
        </p:scale>
        <p:origin x="208" y="296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2-08T16:47:48.302" v="139" actId="2696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del">
        <pc:chgData name="Sameh Saeed" userId="2c0a189a-0f7c-4206-8181-9a10555249db" providerId="ADAL" clId="{852638DA-3B48-5304-BB1F-24E51C1A5FD3}" dt="2026-02-08T16:47:48.302" v="139" actId="2696"/>
        <pc:sldMkLst>
          <pc:docMk/>
          <pc:sldMk cId="1458348666" sldId="293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</pc:sldChg>
      <pc:sldChg chg="addSp delSp mod">
        <pc:chgData name="Sameh Saeed" userId="2c0a189a-0f7c-4206-8181-9a10555249db" providerId="ADAL" clId="{852638DA-3B48-5304-BB1F-24E51C1A5FD3}" dt="2026-02-08T16:47:26.829" v="137" actId="22"/>
        <pc:sldMkLst>
          <pc:docMk/>
          <pc:sldMk cId="3017511614" sldId="141168177"/>
        </pc:sldMkLst>
        <pc:spChg chg="add del">
          <ac:chgData name="Sameh Saeed" userId="2c0a189a-0f7c-4206-8181-9a10555249db" providerId="ADAL" clId="{852638DA-3B48-5304-BB1F-24E51C1A5FD3}" dt="2026-02-08T16:47:26.829" v="137" actId="22"/>
          <ac:spMkLst>
            <pc:docMk/>
            <pc:sldMk cId="3017511614" sldId="141168177"/>
            <ac:spMk id="4" creationId="{212AC8B9-2598-3C24-4C3D-84554CAC9A5A}"/>
          </ac:spMkLst>
        </pc:spChg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Chg chg="add">
        <pc:chgData name="Sameh Saeed" userId="2c0a189a-0f7c-4206-8181-9a10555249db" providerId="ADAL" clId="{852638DA-3B48-5304-BB1F-24E51C1A5FD3}" dt="2026-02-08T16:47:44.581" v="138"/>
        <pc:sldMkLst>
          <pc:docMk/>
          <pc:sldMk cId="3615137943" sldId="141168184"/>
        </pc:sldMkLst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2/27/26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91" y="-1066800"/>
            <a:ext cx="10631323" cy="353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DD23A-54B3-3891-A0CA-4857873A32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2575609"/>
            <a:ext cx="1955800" cy="162388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1FAA26-F776-10A4-9B34-C55BE6CCD6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4151297"/>
            <a:ext cx="1955800" cy="9120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507B5-E74C-1850-0B96-D99BED6C94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4989497"/>
            <a:ext cx="1955800" cy="954103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1F6E5-3D52-83BB-F514-662521BCF3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6" y="1066801"/>
            <a:ext cx="12446000" cy="3533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747E24-3388-537F-01E7-E8089FA37F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94" y="4670051"/>
            <a:ext cx="12443372" cy="35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E67CB-A5AB-B005-3C93-79C89A34BA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4114800"/>
            <a:ext cx="7772400" cy="32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7927</TotalTime>
  <Words>4</Words>
  <Application>Microsoft Macintosh PowerPoint</Application>
  <PresentationFormat>Custom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.AppleSystemUIFont</vt:lpstr>
      <vt:lpstr>Arial</vt:lpstr>
      <vt:lpstr>Arial Regular</vt:lpstr>
      <vt:lpstr>Calibri</vt:lpstr>
      <vt:lpstr>IBM Plex Sans</vt:lpstr>
      <vt:lpstr>LucidaGrande</vt:lpstr>
      <vt:lpstr>Wingdings</vt:lpstr>
      <vt:lpstr>1_COVERS</vt:lpstr>
      <vt:lpstr>3_Light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249</cp:revision>
  <cp:lastPrinted>2017-10-24T19:02:10Z</cp:lastPrinted>
  <dcterms:created xsi:type="dcterms:W3CDTF">2019-03-19T20:16:43Z</dcterms:created>
  <dcterms:modified xsi:type="dcterms:W3CDTF">2026-02-27T16:51:28Z</dcterms:modified>
</cp:coreProperties>
</file>